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9" r:id="rId4"/>
    <p:sldId id="259" r:id="rId5"/>
    <p:sldId id="267" r:id="rId6"/>
    <p:sldId id="268" r:id="rId7"/>
    <p:sldId id="280" r:id="rId8"/>
    <p:sldId id="286" r:id="rId9"/>
    <p:sldId id="290" r:id="rId10"/>
    <p:sldId id="291" r:id="rId11"/>
    <p:sldId id="282" r:id="rId12"/>
    <p:sldId id="283" r:id="rId13"/>
    <p:sldId id="284" r:id="rId14"/>
    <p:sldId id="285" r:id="rId15"/>
    <p:sldId id="292" r:id="rId16"/>
    <p:sldId id="293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B9EBBA-996F-894A-B54A-D6246ED52CEA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.to/QYU6YI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sticrafts.wordpres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 smtClean="0"/>
              <a:t>DastiCrafts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Handicrafts you’ve been looking for, at your door step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Medium-fi </a:t>
            </a:r>
            <a:r>
              <a:rPr lang="en-US" smtClean="0"/>
              <a:t>Prototype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https://marvelapp.com/49ea22b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86" y="1944709"/>
            <a:ext cx="2872386" cy="4185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190" y="875764"/>
            <a:ext cx="781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Final Prototype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70" y="1944709"/>
            <a:ext cx="2829320" cy="41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190" y="875764"/>
            <a:ext cx="781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Final Prototype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35" y="1944708"/>
            <a:ext cx="2791215" cy="4185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17" y="1944708"/>
            <a:ext cx="2820473" cy="4185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48" y="1944707"/>
            <a:ext cx="2829320" cy="41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190" y="875764"/>
            <a:ext cx="781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Final Prototype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79" y="2010406"/>
            <a:ext cx="2781688" cy="4054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52" y="1918953"/>
            <a:ext cx="2762636" cy="4145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4" y="1918953"/>
            <a:ext cx="2819794" cy="41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190" y="875764"/>
            <a:ext cx="781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Final Prototype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35" y="1918954"/>
            <a:ext cx="2717444" cy="414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7" y="1918954"/>
            <a:ext cx="2754348" cy="41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Hi-Fi Prototype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https://pr.to/QYU6YI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www.dasticrafts.wordpress.com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419" y="2665927"/>
            <a:ext cx="4932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38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Ahmed </a:t>
            </a:r>
            <a:r>
              <a:rPr lang="en-US" dirty="0" err="1"/>
              <a:t>Yousaf</a:t>
            </a:r>
            <a:r>
              <a:rPr lang="en-US" dirty="0"/>
              <a:t> (BSCS-13063)</a:t>
            </a:r>
          </a:p>
          <a:p>
            <a:r>
              <a:rPr lang="en-US" dirty="0"/>
              <a:t>Faisal Noor	(BSCS-13021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Saqib Javed  (BSCS-13064)</a:t>
            </a:r>
          </a:p>
          <a:p>
            <a:r>
              <a:rPr lang="en-US" dirty="0" err="1" smtClean="0"/>
              <a:t>Umer</a:t>
            </a:r>
            <a:r>
              <a:rPr lang="en-US" dirty="0" smtClean="0"/>
              <a:t> Ahmed (BSCS-13075)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3081" y="4765962"/>
            <a:ext cx="4623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Presented to:</a:t>
            </a:r>
          </a:p>
          <a:p>
            <a:r>
              <a:rPr lang="en-US" sz="3600" b="1" dirty="0" smtClean="0"/>
              <a:t>Dr. </a:t>
            </a:r>
            <a:r>
              <a:rPr lang="en-US" sz="3600" b="1" dirty="0" err="1" smtClean="0"/>
              <a:t>Zubair</a:t>
            </a:r>
            <a:r>
              <a:rPr lang="en-US" sz="3600" b="1" dirty="0"/>
              <a:t> </a:t>
            </a:r>
            <a:r>
              <a:rPr lang="en-US" sz="3600" b="1" dirty="0" smtClean="0"/>
              <a:t>Malik</a:t>
            </a:r>
          </a:p>
          <a:p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34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Need finding</a:t>
            </a:r>
          </a:p>
          <a:p>
            <a:r>
              <a:rPr lang="en-US" dirty="0" smtClean="0"/>
              <a:t>POVs + HMWs + Solutions</a:t>
            </a:r>
          </a:p>
          <a:p>
            <a:r>
              <a:rPr lang="en-US" dirty="0" smtClean="0"/>
              <a:t>Concept Video</a:t>
            </a:r>
          </a:p>
          <a:p>
            <a:r>
              <a:rPr lang="en-US" dirty="0" smtClean="0"/>
              <a:t>Low-fi Prototype</a:t>
            </a:r>
          </a:p>
          <a:p>
            <a:r>
              <a:rPr lang="en-US" dirty="0" smtClean="0"/>
              <a:t>Medium-fi Prototype</a:t>
            </a:r>
          </a:p>
          <a:p>
            <a:r>
              <a:rPr lang="en-US" dirty="0" smtClean="0"/>
              <a:t>Heuristic Evaluation</a:t>
            </a:r>
          </a:p>
          <a:p>
            <a:r>
              <a:rPr lang="en-US" dirty="0" smtClean="0"/>
              <a:t>High-fi Prototype</a:t>
            </a:r>
          </a:p>
          <a:p>
            <a:r>
              <a:rPr lang="en-US" dirty="0" smtClean="0"/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Finding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lvl="1"/>
            <a:r>
              <a:rPr lang="en-US" sz="2800" dirty="0" smtClean="0"/>
              <a:t>Brainstorming</a:t>
            </a:r>
          </a:p>
          <a:p>
            <a:pPr lvl="1"/>
            <a:r>
              <a:rPr lang="en-US" sz="2800" dirty="0" smtClean="0"/>
              <a:t>Conducted interviews of the prime stakeholders:</a:t>
            </a:r>
          </a:p>
          <a:p>
            <a:pPr lvl="2"/>
            <a:r>
              <a:rPr lang="en-US" sz="2600" dirty="0" smtClean="0"/>
              <a:t>Artisans</a:t>
            </a:r>
          </a:p>
          <a:p>
            <a:pPr lvl="2"/>
            <a:r>
              <a:rPr lang="en-US" sz="2600" dirty="0" smtClean="0"/>
              <a:t>Customers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492" y="956374"/>
            <a:ext cx="9601196" cy="1303867"/>
          </a:xfrm>
        </p:spPr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98599"/>
            <a:ext cx="9601196" cy="3318936"/>
          </a:xfrm>
        </p:spPr>
        <p:txBody>
          <a:bodyPr/>
          <a:lstStyle/>
          <a:p>
            <a:r>
              <a:rPr lang="en-US" dirty="0" smtClean="0"/>
              <a:t>We usually buy handicrafts on festivals or rarely find any shop from where we can buy hand made products.</a:t>
            </a:r>
          </a:p>
          <a:p>
            <a:r>
              <a:rPr lang="en-US" dirty="0" smtClean="0"/>
              <a:t>The major problem we face while buying handicrafts is the poor quality of the products. </a:t>
            </a:r>
          </a:p>
          <a:p>
            <a:r>
              <a:rPr lang="en-US" dirty="0" smtClean="0"/>
              <a:t>If these products are available online we will definitely buy them because in this way we will have access to more options and variety.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708275"/>
            <a:ext cx="9601200" cy="3590925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gap in the online market of such products. </a:t>
            </a:r>
          </a:p>
          <a:p>
            <a:r>
              <a:rPr lang="en-US" dirty="0" smtClean="0"/>
              <a:t>People are willing to buy such products if easily available. </a:t>
            </a:r>
          </a:p>
          <a:p>
            <a:r>
              <a:rPr lang="en-US" dirty="0" smtClean="0"/>
              <a:t>The artisans are willing to collaborate with us by all means. </a:t>
            </a:r>
          </a:p>
          <a:p>
            <a:r>
              <a:rPr lang="en-US" dirty="0" smtClean="0"/>
              <a:t>If we build such an application, it is going to help the consumer </a:t>
            </a:r>
            <a:r>
              <a:rPr lang="en-US" smtClean="0"/>
              <a:t>and artisans as </a:t>
            </a:r>
            <a:r>
              <a:rPr lang="en-US" dirty="0" smtClean="0"/>
              <a:t>well. </a:t>
            </a:r>
          </a:p>
          <a:p>
            <a:r>
              <a:rPr lang="en-US" dirty="0" smtClean="0"/>
              <a:t>It will help increase consumer market of handicrafts.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DastiCraft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3033449"/>
            <a:ext cx="9896339" cy="1821885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DastiCraft</a:t>
            </a:r>
            <a:r>
              <a:rPr lang="en-US" sz="2800" dirty="0" smtClean="0"/>
              <a:t> is a platform where people will be able to buy different kind of handicrafts of their own choice (customized products).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567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190" y="2647084"/>
            <a:ext cx="9601196" cy="331893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Simple Task:</a:t>
            </a:r>
          </a:p>
          <a:p>
            <a:pPr lvl="1"/>
            <a:r>
              <a:rPr lang="en-US" sz="2400" dirty="0" smtClean="0"/>
              <a:t>Handicrafts can be bought easily at </a:t>
            </a:r>
            <a:r>
              <a:rPr lang="en-US" sz="2400" dirty="0" err="1" smtClean="0"/>
              <a:t>DastiCraft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Moderate Task:</a:t>
            </a:r>
          </a:p>
          <a:p>
            <a:pPr lvl="1"/>
            <a:r>
              <a:rPr lang="en-US" sz="2400" dirty="0" smtClean="0"/>
              <a:t>People can buy different kind of handicrafts at </a:t>
            </a:r>
            <a:r>
              <a:rPr lang="en-US" sz="2400" dirty="0" err="1" smtClean="0"/>
              <a:t>DastiCraft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Complex Task:</a:t>
            </a:r>
          </a:p>
          <a:p>
            <a:pPr lvl="1"/>
            <a:r>
              <a:rPr lang="en-US" sz="2400" dirty="0" smtClean="0"/>
              <a:t>People can buy handicrafts of their own choice (customized products) at </a:t>
            </a:r>
            <a:r>
              <a:rPr lang="en-US" sz="2400" dirty="0" err="1" smtClean="0"/>
              <a:t>DastiCraft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93193" y="2137893"/>
            <a:ext cx="2550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Low-fi Prototype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2566" y="591781"/>
            <a:ext cx="5576552" cy="57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328</TotalTime>
  <Words>289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Wingdings</vt:lpstr>
      <vt:lpstr>Organic</vt:lpstr>
      <vt:lpstr>DastiCrafts</vt:lpstr>
      <vt:lpstr>Team Members </vt:lpstr>
      <vt:lpstr>Division of Project </vt:lpstr>
      <vt:lpstr>Need Finding Methodology</vt:lpstr>
      <vt:lpstr>Customers</vt:lpstr>
      <vt:lpstr>Conclusion</vt:lpstr>
      <vt:lpstr>Why DastiCraft?</vt:lpstr>
      <vt:lpstr>Division of Tasks</vt:lpstr>
      <vt:lpstr>PowerPoint Presentation</vt:lpstr>
      <vt:lpstr>Medium-fi Prototype Demo</vt:lpstr>
      <vt:lpstr>PowerPoint Presentation</vt:lpstr>
      <vt:lpstr>PowerPoint Presentation</vt:lpstr>
      <vt:lpstr>PowerPoint Presentation</vt:lpstr>
      <vt:lpstr>PowerPoint Presentation</vt:lpstr>
      <vt:lpstr>Hi-Fi Prototype Demo</vt:lpstr>
      <vt:lpstr>Web Link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Platform for Handicrafts</dc:title>
  <dc:creator>Saqib Javed</dc:creator>
  <cp:lastModifiedBy>Ahmad Yousaf</cp:lastModifiedBy>
  <cp:revision>86</cp:revision>
  <dcterms:created xsi:type="dcterms:W3CDTF">2017-02-19T17:07:00Z</dcterms:created>
  <dcterms:modified xsi:type="dcterms:W3CDTF">2017-06-14T12:30:42Z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